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Garet Bold" panose="020B0604020202020204" charset="0"/>
      <p:regular r:id="rId11"/>
    </p:embeddedFont>
    <p:embeddedFont>
      <p:font typeface="Prompt" panose="00000500000000000000" pitchFamily="2" charset="-34"/>
      <p:regular r:id="rId12"/>
    </p:embeddedFont>
    <p:embeddedFont>
      <p:font typeface="Prompt Bold" panose="00000800000000000000" charset="-34"/>
      <p:regular r:id="rId13"/>
    </p:embeddedFont>
    <p:embeddedFont>
      <p:font typeface="Prompt Medium" panose="00000600000000000000" pitchFamily="2" charset="-34"/>
      <p:regular r:id="rId14"/>
    </p:embeddedFont>
    <p:embeddedFont>
      <p:font typeface="Tex Gyre Termes Bold" panose="020B0604020202020204" charset="0"/>
      <p:regular r:id="rId15"/>
    </p:embeddedFont>
    <p:embeddedFont>
      <p:font typeface="Tex Gyre Termes Italics" panose="020B0604020202020204" charset="0"/>
      <p:regular r:id="rId16"/>
    </p:embeddedFont>
    <p:embeddedFont>
      <p:font typeface="Vollkorn Semi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082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9615" y="3008047"/>
            <a:ext cx="11471806" cy="114718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419736"/>
            <a:ext cx="308805" cy="308805"/>
          </a:xfrm>
          <a:custGeom>
            <a:avLst/>
            <a:gdLst/>
            <a:ahLst/>
            <a:cxnLst/>
            <a:rect l="l" t="t" r="r" b="b"/>
            <a:pathLst>
              <a:path w="308805" h="308805">
                <a:moveTo>
                  <a:pt x="0" y="0"/>
                </a:moveTo>
                <a:lnTo>
                  <a:pt x="308805" y="0"/>
                </a:lnTo>
                <a:lnTo>
                  <a:pt x="308805" y="308804"/>
                </a:lnTo>
                <a:lnTo>
                  <a:pt x="0" y="30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84184" y="4216708"/>
            <a:ext cx="234262" cy="234262"/>
          </a:xfrm>
          <a:custGeom>
            <a:avLst/>
            <a:gdLst/>
            <a:ahLst/>
            <a:cxnLst/>
            <a:rect l="l" t="t" r="r" b="b"/>
            <a:pathLst>
              <a:path w="234262" h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119834" y="754371"/>
            <a:ext cx="274329" cy="274329"/>
          </a:xfrm>
          <a:custGeom>
            <a:avLst/>
            <a:gdLst/>
            <a:ahLst/>
            <a:cxnLst/>
            <a:rect l="l" t="t" r="r" b="b"/>
            <a:pathLst>
              <a:path w="274329" h="274329">
                <a:moveTo>
                  <a:pt x="0" y="0"/>
                </a:moveTo>
                <a:lnTo>
                  <a:pt x="274329" y="0"/>
                </a:lnTo>
                <a:lnTo>
                  <a:pt x="27432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519595" y="1728540"/>
            <a:ext cx="463207" cy="463207"/>
          </a:xfrm>
          <a:custGeom>
            <a:avLst/>
            <a:gdLst/>
            <a:ahLst/>
            <a:cxnLst/>
            <a:rect l="l" t="t" r="r" b="b"/>
            <a:pathLst>
              <a:path w="463207" h="463207">
                <a:moveTo>
                  <a:pt x="0" y="0"/>
                </a:moveTo>
                <a:lnTo>
                  <a:pt x="463207" y="0"/>
                </a:lnTo>
                <a:lnTo>
                  <a:pt x="463207" y="463207"/>
                </a:lnTo>
                <a:lnTo>
                  <a:pt x="0" y="463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841184" y="8856327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525810" y="2033340"/>
            <a:ext cx="2400685" cy="663159"/>
            <a:chOff x="0" y="0"/>
            <a:chExt cx="1471197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71197" cy="406400"/>
            </a:xfrm>
            <a:custGeom>
              <a:avLst/>
              <a:gdLst/>
              <a:ahLst/>
              <a:cxnLst/>
              <a:rect l="l" t="t" r="r" b="b"/>
              <a:pathLst>
                <a:path w="1471197" h="406400">
                  <a:moveTo>
                    <a:pt x="1267997" y="0"/>
                  </a:moveTo>
                  <a:cubicBezTo>
                    <a:pt x="1380221" y="0"/>
                    <a:pt x="1471197" y="90976"/>
                    <a:pt x="1471197" y="203200"/>
                  </a:cubicBezTo>
                  <a:cubicBezTo>
                    <a:pt x="1471197" y="315424"/>
                    <a:pt x="1380221" y="406400"/>
                    <a:pt x="12679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471197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248330" y="1728540"/>
            <a:ext cx="3366655" cy="4114800"/>
          </a:xfrm>
          <a:custGeom>
            <a:avLst/>
            <a:gdLst/>
            <a:ahLst/>
            <a:cxnLst/>
            <a:rect l="l" t="t" r="r" b="b"/>
            <a:pathLst>
              <a:path w="3366655" h="4114800">
                <a:moveTo>
                  <a:pt x="0" y="0"/>
                </a:moveTo>
                <a:lnTo>
                  <a:pt x="3366655" y="0"/>
                </a:lnTo>
                <a:lnTo>
                  <a:pt x="33666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5247207" y="-4031"/>
            <a:ext cx="23535207" cy="10291031"/>
          </a:xfrm>
          <a:custGeom>
            <a:avLst/>
            <a:gdLst/>
            <a:ahLst/>
            <a:cxnLst/>
            <a:rect l="l" t="t" r="r" b="b"/>
            <a:pathLst>
              <a:path w="23535207" h="10291031">
                <a:moveTo>
                  <a:pt x="0" y="0"/>
                </a:moveTo>
                <a:lnTo>
                  <a:pt x="23535207" y="0"/>
                </a:lnTo>
                <a:lnTo>
                  <a:pt x="23535207" y="10291031"/>
                </a:lnTo>
                <a:lnTo>
                  <a:pt x="0" y="10291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t="-105800" b="-991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908816" y="37014"/>
            <a:ext cx="2039467" cy="1983372"/>
          </a:xfrm>
          <a:custGeom>
            <a:avLst/>
            <a:gdLst/>
            <a:ahLst/>
            <a:cxnLst/>
            <a:rect l="l" t="t" r="r" b="b"/>
            <a:pathLst>
              <a:path w="2039467" h="1983372">
                <a:moveTo>
                  <a:pt x="0" y="0"/>
                </a:moveTo>
                <a:lnTo>
                  <a:pt x="2039467" y="0"/>
                </a:lnTo>
                <a:lnTo>
                  <a:pt x="2039467" y="1983372"/>
                </a:lnTo>
                <a:lnTo>
                  <a:pt x="0" y="1983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4299" y="4169056"/>
            <a:ext cx="8268063" cy="826803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841184" y="7644484"/>
            <a:ext cx="2514314" cy="251430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48330" y="2494147"/>
            <a:ext cx="11670116" cy="116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cs typeface="Canva Sans"/>
              </a:rPr>
              <a:t>কোর্সের শিরোনাম</a:t>
            </a:r>
            <a:r>
              <a:rPr lang="en-US" sz="3135">
                <a:solidFill>
                  <a:srgbClr val="000000"/>
                </a:solidFill>
                <a:latin typeface="Canva Sans"/>
                <a:cs typeface="Canva Sans"/>
              </a:rPr>
              <a:t>: ফাংশনাল বাংলা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  <a:cs typeface="Canva Sans"/>
              </a:rPr>
              <a:t>কোর্স কোড: জিইডি ২০১   সেকশন: ২২১ ডি৪</a:t>
            </a:r>
          </a:p>
          <a:p>
            <a:pPr algn="ctr">
              <a:lnSpc>
                <a:spcPts val="270"/>
              </a:lnSpc>
            </a:pPr>
            <a:endParaRPr lang="en-US" sz="3135">
              <a:solidFill>
                <a:srgbClr val="000000"/>
              </a:solidFill>
              <a:latin typeface="Canva Sans"/>
              <a:cs typeface="Canva Sans"/>
            </a:endParaRP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4050714" y="2610623"/>
            <a:ext cx="2460429" cy="2460419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16079" b="-16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923088" y="347998"/>
            <a:ext cx="14549309" cy="103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5AF388"/>
                </a:solidFill>
                <a:cs typeface="Tex Gyre Termes Bold"/>
              </a:rPr>
              <a:t>গ্রিন</a:t>
            </a:r>
            <a:r>
              <a:rPr lang="en-US" sz="6000">
                <a:solidFill>
                  <a:srgbClr val="FFFFFF"/>
                </a:solidFill>
                <a:latin typeface="Tex Gyre Termes Bold"/>
              </a:rPr>
              <a:t> </a:t>
            </a:r>
            <a:r>
              <a:rPr lang="en-US" sz="6000">
                <a:solidFill>
                  <a:srgbClr val="6A72FA"/>
                </a:solidFill>
                <a:cs typeface="Tex Gyre Termes Bold"/>
              </a:rPr>
              <a:t>ইউনিভার্সিটি অব বাংলাদেশ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61398" y="1396753"/>
            <a:ext cx="1304649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  <a:cs typeface="Canva Sans Bold"/>
              </a:rPr>
              <a:t> কম্পিউটার সাইন্স এন্ড ইঞ্জিনিয়ারিং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07161" y="8536383"/>
            <a:ext cx="4154045" cy="104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7"/>
              </a:lnSpc>
            </a:pPr>
            <a:r>
              <a:rPr lang="en-US" sz="2270" spc="77">
                <a:solidFill>
                  <a:srgbClr val="000000"/>
                </a:solidFill>
                <a:latin typeface="Tex Gyre Termes Italics"/>
                <a:cs typeface="Tex Gyre Termes Italics"/>
              </a:rPr>
              <a:t>কোর্স প্রশিক্ষক:গোলাম রব্বানী</a:t>
            </a:r>
          </a:p>
          <a:p>
            <a:pPr algn="r">
              <a:lnSpc>
                <a:spcPts val="2747"/>
              </a:lnSpc>
            </a:pPr>
            <a:r>
              <a:rPr lang="en-US" sz="2270" spc="77">
                <a:solidFill>
                  <a:srgbClr val="000000"/>
                </a:solidFill>
                <a:cs typeface="Tex Gyre Termes Italics"/>
              </a:rPr>
              <a:t>প্রভাষক</a:t>
            </a:r>
          </a:p>
          <a:p>
            <a:pPr algn="r">
              <a:lnSpc>
                <a:spcPts val="2747"/>
              </a:lnSpc>
            </a:pPr>
            <a:r>
              <a:rPr lang="en-US" sz="2270" spc="77">
                <a:solidFill>
                  <a:srgbClr val="000000"/>
                </a:solidFill>
                <a:cs typeface="Tex Gyre Termes Italics"/>
              </a:rPr>
              <a:t>গ্রিন ইউনিভার্সিটি অব বাংলাদেশ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50714" y="5411308"/>
            <a:ext cx="2585691" cy="27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2176">
                <a:solidFill>
                  <a:srgbClr val="2A2019"/>
                </a:solidFill>
                <a:latin typeface="Vollkorn Semi-Bold"/>
                <a:cs typeface="Vollkorn Semi-Bold"/>
              </a:rPr>
              <a:t> মো: মাহিম হোসেন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67694" y="5692297"/>
            <a:ext cx="2226468" cy="24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1713">
                <a:solidFill>
                  <a:srgbClr val="44424C"/>
                </a:solidFill>
                <a:latin typeface="Garet Bold"/>
                <a:cs typeface="Garet Bold"/>
              </a:rPr>
              <a:t>আইডি : ২২১৯০২০৮২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54651" y="7584583"/>
            <a:ext cx="3081653" cy="2291870"/>
            <a:chOff x="0" y="0"/>
            <a:chExt cx="4108870" cy="305582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108870" cy="3055826"/>
              <a:chOff x="0" y="0"/>
              <a:chExt cx="1475941" cy="109767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475941" cy="1097678"/>
              </a:xfrm>
              <a:custGeom>
                <a:avLst/>
                <a:gdLst/>
                <a:ahLst/>
                <a:cxnLst/>
                <a:rect l="l" t="t" r="r" b="b"/>
                <a:pathLst>
                  <a:path w="1475941" h="1097678">
                    <a:moveTo>
                      <a:pt x="41445" y="0"/>
                    </a:moveTo>
                    <a:lnTo>
                      <a:pt x="1434495" y="0"/>
                    </a:lnTo>
                    <a:cubicBezTo>
                      <a:pt x="1457385" y="0"/>
                      <a:pt x="1475941" y="18556"/>
                      <a:pt x="1475941" y="41445"/>
                    </a:cubicBezTo>
                    <a:lnTo>
                      <a:pt x="1475941" y="1056233"/>
                    </a:lnTo>
                    <a:cubicBezTo>
                      <a:pt x="1475941" y="1067225"/>
                      <a:pt x="1471574" y="1077767"/>
                      <a:pt x="1463802" y="1085539"/>
                    </a:cubicBezTo>
                    <a:cubicBezTo>
                      <a:pt x="1456029" y="1093312"/>
                      <a:pt x="1445487" y="1097678"/>
                      <a:pt x="1434495" y="1097678"/>
                    </a:cubicBezTo>
                    <a:lnTo>
                      <a:pt x="41445" y="1097678"/>
                    </a:lnTo>
                    <a:cubicBezTo>
                      <a:pt x="18556" y="1097678"/>
                      <a:pt x="0" y="1079123"/>
                      <a:pt x="0" y="1056233"/>
                    </a:cubicBezTo>
                    <a:lnTo>
                      <a:pt x="0" y="41445"/>
                    </a:lnTo>
                    <a:cubicBezTo>
                      <a:pt x="0" y="30453"/>
                      <a:pt x="4367" y="19912"/>
                      <a:pt x="12139" y="12139"/>
                    </a:cubicBezTo>
                    <a:cubicBezTo>
                      <a:pt x="19912" y="4367"/>
                      <a:pt x="30453" y="0"/>
                      <a:pt x="4144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1475941" cy="10976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319378" y="323329"/>
              <a:ext cx="725485" cy="725485"/>
            </a:xfrm>
            <a:custGeom>
              <a:avLst/>
              <a:gdLst/>
              <a:ahLst/>
              <a:cxnLst/>
              <a:rect l="l" t="t" r="r" b="b"/>
              <a:pathLst>
                <a:path w="725485" h="725485">
                  <a:moveTo>
                    <a:pt x="0" y="0"/>
                  </a:moveTo>
                  <a:lnTo>
                    <a:pt x="725485" y="0"/>
                  </a:lnTo>
                  <a:lnTo>
                    <a:pt x="725485" y="725484"/>
                  </a:lnTo>
                  <a:lnTo>
                    <a:pt x="0" y="725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19378" y="1336366"/>
              <a:ext cx="3470114" cy="654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86"/>
                </a:lnSpc>
              </a:pPr>
              <a:r>
                <a:rPr lang="en-US" sz="1712">
                  <a:solidFill>
                    <a:srgbClr val="19163A"/>
                  </a:solidFill>
                  <a:cs typeface="Prompt"/>
                </a:rPr>
                <a:t>ওয়ান প্লাস এর বর্তমান অবস্থা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25771" y="5988599"/>
            <a:ext cx="2996604" cy="2217157"/>
            <a:chOff x="0" y="0"/>
            <a:chExt cx="3995472" cy="295620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95472" cy="2956209"/>
              <a:chOff x="0" y="0"/>
              <a:chExt cx="1475941" cy="10920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75941" cy="1092033"/>
              </a:xfrm>
              <a:custGeom>
                <a:avLst/>
                <a:gdLst/>
                <a:ahLst/>
                <a:cxnLst/>
                <a:rect l="l" t="t" r="r" b="b"/>
                <a:pathLst>
                  <a:path w="1475941" h="1092033">
                    <a:moveTo>
                      <a:pt x="41445" y="0"/>
                    </a:moveTo>
                    <a:lnTo>
                      <a:pt x="1434495" y="0"/>
                    </a:lnTo>
                    <a:cubicBezTo>
                      <a:pt x="1457385" y="0"/>
                      <a:pt x="1475941" y="18556"/>
                      <a:pt x="1475941" y="41445"/>
                    </a:cubicBezTo>
                    <a:lnTo>
                      <a:pt x="1475941" y="1050588"/>
                    </a:lnTo>
                    <a:cubicBezTo>
                      <a:pt x="1475941" y="1061580"/>
                      <a:pt x="1471574" y="1072122"/>
                      <a:pt x="1463802" y="1079894"/>
                    </a:cubicBezTo>
                    <a:cubicBezTo>
                      <a:pt x="1456029" y="1087667"/>
                      <a:pt x="1445487" y="1092033"/>
                      <a:pt x="1434495" y="1092033"/>
                    </a:cubicBezTo>
                    <a:lnTo>
                      <a:pt x="41445" y="1092033"/>
                    </a:lnTo>
                    <a:cubicBezTo>
                      <a:pt x="30453" y="1092033"/>
                      <a:pt x="19912" y="1087667"/>
                      <a:pt x="12139" y="1079894"/>
                    </a:cubicBezTo>
                    <a:cubicBezTo>
                      <a:pt x="4367" y="1072122"/>
                      <a:pt x="0" y="1061580"/>
                      <a:pt x="0" y="1050588"/>
                    </a:cubicBezTo>
                    <a:lnTo>
                      <a:pt x="0" y="41445"/>
                    </a:lnTo>
                    <a:cubicBezTo>
                      <a:pt x="0" y="30453"/>
                      <a:pt x="4367" y="19912"/>
                      <a:pt x="12139" y="12139"/>
                    </a:cubicBezTo>
                    <a:cubicBezTo>
                      <a:pt x="19912" y="4367"/>
                      <a:pt x="30453" y="0"/>
                      <a:pt x="414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1475941" cy="109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10564" y="314405"/>
              <a:ext cx="705462" cy="705462"/>
            </a:xfrm>
            <a:custGeom>
              <a:avLst/>
              <a:gdLst/>
              <a:ahLst/>
              <a:cxnLst/>
              <a:rect l="l" t="t" r="r" b="b"/>
              <a:pathLst>
                <a:path w="705462" h="705462">
                  <a:moveTo>
                    <a:pt x="0" y="0"/>
                  </a:moveTo>
                  <a:lnTo>
                    <a:pt x="705462" y="0"/>
                  </a:lnTo>
                  <a:lnTo>
                    <a:pt x="705462" y="705463"/>
                  </a:lnTo>
                  <a:lnTo>
                    <a:pt x="0" y="70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10564" y="1290222"/>
              <a:ext cx="3374344" cy="630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86"/>
                </a:lnSpc>
              </a:pPr>
              <a:r>
                <a:rPr lang="en-US" sz="1625">
                  <a:solidFill>
                    <a:srgbClr val="19163A"/>
                  </a:solidFill>
                  <a:cs typeface="Prompt"/>
                </a:rPr>
                <a:t>ওয়ান প্লাস এর সেরা ফোন</a:t>
              </a:r>
            </a:p>
            <a:p>
              <a:pPr>
                <a:lnSpc>
                  <a:spcPts val="1886"/>
                </a:lnSpc>
              </a:pPr>
              <a:endParaRPr lang="en-US" sz="1625">
                <a:solidFill>
                  <a:srgbClr val="19163A"/>
                </a:solidFill>
                <a:cs typeface="Prompt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25771" y="2317556"/>
            <a:ext cx="2996604" cy="1990682"/>
            <a:chOff x="0" y="0"/>
            <a:chExt cx="3995472" cy="265424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995472" cy="2654242"/>
              <a:chOff x="0" y="0"/>
              <a:chExt cx="1475941" cy="9804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75941" cy="980486"/>
              </a:xfrm>
              <a:custGeom>
                <a:avLst/>
                <a:gdLst/>
                <a:ahLst/>
                <a:cxnLst/>
                <a:rect l="l" t="t" r="r" b="b"/>
                <a:pathLst>
                  <a:path w="1475941" h="980486">
                    <a:moveTo>
                      <a:pt x="41445" y="0"/>
                    </a:moveTo>
                    <a:lnTo>
                      <a:pt x="1434495" y="0"/>
                    </a:lnTo>
                    <a:cubicBezTo>
                      <a:pt x="1457385" y="0"/>
                      <a:pt x="1475941" y="18556"/>
                      <a:pt x="1475941" y="41445"/>
                    </a:cubicBezTo>
                    <a:lnTo>
                      <a:pt x="1475941" y="939041"/>
                    </a:lnTo>
                    <a:cubicBezTo>
                      <a:pt x="1475941" y="950033"/>
                      <a:pt x="1471574" y="960574"/>
                      <a:pt x="1463802" y="968347"/>
                    </a:cubicBezTo>
                    <a:cubicBezTo>
                      <a:pt x="1456029" y="976119"/>
                      <a:pt x="1445487" y="980486"/>
                      <a:pt x="1434495" y="980486"/>
                    </a:cubicBezTo>
                    <a:lnTo>
                      <a:pt x="41445" y="980486"/>
                    </a:lnTo>
                    <a:cubicBezTo>
                      <a:pt x="30453" y="980486"/>
                      <a:pt x="19912" y="976119"/>
                      <a:pt x="12139" y="968347"/>
                    </a:cubicBezTo>
                    <a:cubicBezTo>
                      <a:pt x="4367" y="960574"/>
                      <a:pt x="0" y="950033"/>
                      <a:pt x="0" y="939041"/>
                    </a:cubicBezTo>
                    <a:lnTo>
                      <a:pt x="0" y="41445"/>
                    </a:lnTo>
                    <a:cubicBezTo>
                      <a:pt x="0" y="30453"/>
                      <a:pt x="4367" y="19912"/>
                      <a:pt x="12139" y="12139"/>
                    </a:cubicBezTo>
                    <a:cubicBezTo>
                      <a:pt x="19912" y="4367"/>
                      <a:pt x="30453" y="0"/>
                      <a:pt x="414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0"/>
                <a:ext cx="1475941" cy="980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10564" y="314405"/>
              <a:ext cx="695761" cy="695761"/>
            </a:xfrm>
            <a:custGeom>
              <a:avLst/>
              <a:gdLst/>
              <a:ahLst/>
              <a:cxnLst/>
              <a:rect l="l" t="t" r="r" b="b"/>
              <a:pathLst>
                <a:path w="695761" h="695761">
                  <a:moveTo>
                    <a:pt x="0" y="0"/>
                  </a:moveTo>
                  <a:lnTo>
                    <a:pt x="695761" y="0"/>
                  </a:lnTo>
                  <a:lnTo>
                    <a:pt x="695761" y="695762"/>
                  </a:lnTo>
                  <a:lnTo>
                    <a:pt x="0" y="695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10564" y="1299747"/>
              <a:ext cx="3374344" cy="318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29"/>
                </a:lnSpc>
              </a:pPr>
              <a:r>
                <a:rPr lang="en-US" sz="1663">
                  <a:solidFill>
                    <a:srgbClr val="19163A"/>
                  </a:solidFill>
                  <a:cs typeface="Prompt Bold"/>
                </a:rPr>
                <a:t>ওয়ান প্লাস এর পণ্য সমগ্র</a:t>
              </a:r>
              <a:r>
                <a:rPr lang="en-US" sz="1663">
                  <a:solidFill>
                    <a:srgbClr val="19163A"/>
                  </a:solidFill>
                  <a:latin typeface="Prompt Bold"/>
                </a:rPr>
                <a:t>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54651" y="4003740"/>
            <a:ext cx="2996604" cy="1984859"/>
            <a:chOff x="0" y="0"/>
            <a:chExt cx="3995472" cy="264647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995472" cy="2646478"/>
              <a:chOff x="0" y="0"/>
              <a:chExt cx="1475941" cy="97761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475941" cy="977618"/>
              </a:xfrm>
              <a:custGeom>
                <a:avLst/>
                <a:gdLst/>
                <a:ahLst/>
                <a:cxnLst/>
                <a:rect l="l" t="t" r="r" b="b"/>
                <a:pathLst>
                  <a:path w="1475941" h="977618">
                    <a:moveTo>
                      <a:pt x="41445" y="0"/>
                    </a:moveTo>
                    <a:lnTo>
                      <a:pt x="1434495" y="0"/>
                    </a:lnTo>
                    <a:cubicBezTo>
                      <a:pt x="1457385" y="0"/>
                      <a:pt x="1475941" y="18556"/>
                      <a:pt x="1475941" y="41445"/>
                    </a:cubicBezTo>
                    <a:lnTo>
                      <a:pt x="1475941" y="936173"/>
                    </a:lnTo>
                    <a:cubicBezTo>
                      <a:pt x="1475941" y="947165"/>
                      <a:pt x="1471574" y="957706"/>
                      <a:pt x="1463802" y="965479"/>
                    </a:cubicBezTo>
                    <a:cubicBezTo>
                      <a:pt x="1456029" y="973251"/>
                      <a:pt x="1445487" y="977618"/>
                      <a:pt x="1434495" y="977618"/>
                    </a:cubicBezTo>
                    <a:lnTo>
                      <a:pt x="41445" y="977618"/>
                    </a:lnTo>
                    <a:cubicBezTo>
                      <a:pt x="30453" y="977618"/>
                      <a:pt x="19912" y="973251"/>
                      <a:pt x="12139" y="965479"/>
                    </a:cubicBezTo>
                    <a:cubicBezTo>
                      <a:pt x="4367" y="957706"/>
                      <a:pt x="0" y="947165"/>
                      <a:pt x="0" y="936173"/>
                    </a:cubicBezTo>
                    <a:lnTo>
                      <a:pt x="0" y="41445"/>
                    </a:lnTo>
                    <a:cubicBezTo>
                      <a:pt x="0" y="30453"/>
                      <a:pt x="4367" y="19912"/>
                      <a:pt x="12139" y="12139"/>
                    </a:cubicBezTo>
                    <a:cubicBezTo>
                      <a:pt x="19912" y="4367"/>
                      <a:pt x="30453" y="0"/>
                      <a:pt x="414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0"/>
                <a:ext cx="1475941" cy="9776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10564" y="1290222"/>
              <a:ext cx="3374344" cy="320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86"/>
                </a:lnSpc>
              </a:pPr>
              <a:r>
                <a:rPr lang="en-US" sz="1625">
                  <a:solidFill>
                    <a:srgbClr val="19163A"/>
                  </a:solidFill>
                  <a:cs typeface="Prompt"/>
                </a:rPr>
                <a:t>ওয়ান প্লাস এর সফলতা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310564" y="314405"/>
              <a:ext cx="723889" cy="705462"/>
            </a:xfrm>
            <a:custGeom>
              <a:avLst/>
              <a:gdLst/>
              <a:ahLst/>
              <a:cxnLst/>
              <a:rect l="l" t="t" r="r" b="b"/>
              <a:pathLst>
                <a:path w="723889" h="705462">
                  <a:moveTo>
                    <a:pt x="0" y="0"/>
                  </a:moveTo>
                  <a:lnTo>
                    <a:pt x="723888" y="0"/>
                  </a:lnTo>
                  <a:lnTo>
                    <a:pt x="723888" y="705463"/>
                  </a:lnTo>
                  <a:lnTo>
                    <a:pt x="0" y="70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155199" y="-1147776"/>
            <a:ext cx="5468791" cy="3645861"/>
          </a:xfrm>
          <a:custGeom>
            <a:avLst/>
            <a:gdLst/>
            <a:ahLst/>
            <a:cxnLst/>
            <a:rect l="l" t="t" r="r" b="b"/>
            <a:pathLst>
              <a:path w="5468791" h="3645861">
                <a:moveTo>
                  <a:pt x="0" y="0"/>
                </a:moveTo>
                <a:lnTo>
                  <a:pt x="5468791" y="0"/>
                </a:lnTo>
                <a:lnTo>
                  <a:pt x="5468791" y="3645861"/>
                </a:lnTo>
                <a:lnTo>
                  <a:pt x="0" y="36458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-8776485" y="0"/>
            <a:ext cx="27064485" cy="10429013"/>
          </a:xfrm>
          <a:custGeom>
            <a:avLst/>
            <a:gdLst/>
            <a:ahLst/>
            <a:cxnLst/>
            <a:rect l="l" t="t" r="r" b="b"/>
            <a:pathLst>
              <a:path w="27064485" h="10429013">
                <a:moveTo>
                  <a:pt x="0" y="0"/>
                </a:moveTo>
                <a:lnTo>
                  <a:pt x="27064485" y="0"/>
                </a:lnTo>
                <a:lnTo>
                  <a:pt x="27064485" y="10429013"/>
                </a:lnTo>
                <a:lnTo>
                  <a:pt x="0" y="104290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</a:blip>
            <a:stretch>
              <a:fillRect l="-579" t="-58374" b="-1026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28578" y="222347"/>
            <a:ext cx="3543422" cy="1450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US" sz="8464" dirty="0" err="1">
                <a:solidFill>
                  <a:srgbClr val="19163A"/>
                </a:solidFill>
                <a:cs typeface="Canva Sans"/>
              </a:rPr>
              <a:t>সূচিপত্র</a:t>
            </a:r>
            <a:endParaRPr lang="en-US" sz="8464" dirty="0">
              <a:solidFill>
                <a:srgbClr val="19163A"/>
              </a:solidFill>
              <a:cs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98856" y="-2021766"/>
            <a:ext cx="15156449" cy="14330532"/>
            <a:chOff x="0" y="0"/>
            <a:chExt cx="20208599" cy="19107376"/>
          </a:xfrm>
        </p:grpSpPr>
        <p:grpSp>
          <p:nvGrpSpPr>
            <p:cNvPr id="3" name="Group 3"/>
            <p:cNvGrpSpPr/>
            <p:nvPr/>
          </p:nvGrpSpPr>
          <p:grpSpPr>
            <a:xfrm>
              <a:off x="1101224" y="0"/>
              <a:ext cx="19107376" cy="1910737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6A72FA">
                    <a:alpha val="2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7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61803" y="1044911"/>
              <a:ext cx="17017553" cy="17017553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6A72FA">
                    <a:alpha val="2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7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119272"/>
              <a:ext cx="14868831" cy="148688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6A72FA">
                    <a:alpha val="2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7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539919" y="4659192"/>
              <a:ext cx="9788993" cy="978899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6A72FA">
                    <a:alpha val="2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7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4327952" y="7996856"/>
            <a:ext cx="234262" cy="234262"/>
          </a:xfrm>
          <a:custGeom>
            <a:avLst/>
            <a:gdLst/>
            <a:ahLst/>
            <a:cxnLst/>
            <a:rect l="l" t="t" r="r" b="b"/>
            <a:pathLst>
              <a:path w="234262" h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487809" y="1743278"/>
            <a:ext cx="274329" cy="274329"/>
          </a:xfrm>
          <a:custGeom>
            <a:avLst/>
            <a:gdLst/>
            <a:ahLst/>
            <a:cxnLst/>
            <a:rect l="l" t="t" r="r" b="b"/>
            <a:pathLst>
              <a:path w="274329" h="274329">
                <a:moveTo>
                  <a:pt x="0" y="0"/>
                </a:moveTo>
                <a:lnTo>
                  <a:pt x="274329" y="0"/>
                </a:lnTo>
                <a:lnTo>
                  <a:pt x="274329" y="274328"/>
                </a:lnTo>
                <a:lnTo>
                  <a:pt x="0" y="274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857327" y="1028700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3" y="0"/>
                </a:lnTo>
                <a:lnTo>
                  <a:pt x="401973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195945" y="4436844"/>
            <a:ext cx="2943368" cy="1027182"/>
            <a:chOff x="0" y="0"/>
            <a:chExt cx="3924490" cy="136957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924490" cy="1369577"/>
              <a:chOff x="0" y="0"/>
              <a:chExt cx="1164530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6453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164530" h="406400">
                    <a:moveTo>
                      <a:pt x="961330" y="0"/>
                    </a:moveTo>
                    <a:cubicBezTo>
                      <a:pt x="1073554" y="0"/>
                      <a:pt x="1164530" y="90976"/>
                      <a:pt x="1164530" y="203200"/>
                    </a:cubicBezTo>
                    <a:cubicBezTo>
                      <a:pt x="1164530" y="315424"/>
                      <a:pt x="1073554" y="406400"/>
                      <a:pt x="96133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76200"/>
                <a:ext cx="1164530" cy="482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7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05140" y="157318"/>
              <a:ext cx="1054942" cy="1054942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BDB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7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422319" y="411781"/>
              <a:ext cx="2148284" cy="555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7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9163A"/>
                  </a:solidFill>
                  <a:latin typeface="Prompt Medium"/>
                  <a:cs typeface="Prompt Medium"/>
                </a:rPr>
                <a:t> ঘড়ি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83261" y="8231118"/>
            <a:ext cx="2707594" cy="1253054"/>
            <a:chOff x="0" y="0"/>
            <a:chExt cx="3610126" cy="167073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3610126" cy="1670738"/>
              <a:chOff x="0" y="0"/>
              <a:chExt cx="1071247" cy="49576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71247" cy="495765"/>
              </a:xfrm>
              <a:custGeom>
                <a:avLst/>
                <a:gdLst/>
                <a:ahLst/>
                <a:cxnLst/>
                <a:rect l="l" t="t" r="r" b="b"/>
                <a:pathLst>
                  <a:path w="1071247" h="495765">
                    <a:moveTo>
                      <a:pt x="868047" y="0"/>
                    </a:moveTo>
                    <a:cubicBezTo>
                      <a:pt x="980272" y="0"/>
                      <a:pt x="1071247" y="110981"/>
                      <a:pt x="1071247" y="247882"/>
                    </a:cubicBezTo>
                    <a:cubicBezTo>
                      <a:pt x="1071247" y="384784"/>
                      <a:pt x="980272" y="495765"/>
                      <a:pt x="868047" y="495765"/>
                    </a:cubicBezTo>
                    <a:lnTo>
                      <a:pt x="203200" y="495765"/>
                    </a:lnTo>
                    <a:cubicBezTo>
                      <a:pt x="90976" y="495765"/>
                      <a:pt x="0" y="384784"/>
                      <a:pt x="0" y="247882"/>
                    </a:cubicBezTo>
                    <a:cubicBezTo>
                      <a:pt x="0" y="110981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76200"/>
                <a:ext cx="1071247" cy="5719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05140" y="157318"/>
              <a:ext cx="1054942" cy="1054942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163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422319" y="411781"/>
              <a:ext cx="1612900" cy="1101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7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9163A"/>
                  </a:solidFill>
                  <a:cs typeface="Prompt Medium"/>
                </a:rPr>
                <a:t>পাওয়ার ব্যাংক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387116" y="4436844"/>
            <a:ext cx="2707594" cy="1027182"/>
            <a:chOff x="0" y="0"/>
            <a:chExt cx="3610126" cy="1369577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3610126" cy="1369577"/>
              <a:chOff x="0" y="0"/>
              <a:chExt cx="1071247" cy="406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7124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71247" h="406400">
                    <a:moveTo>
                      <a:pt x="868047" y="0"/>
                    </a:moveTo>
                    <a:cubicBezTo>
                      <a:pt x="980272" y="0"/>
                      <a:pt x="1071247" y="90976"/>
                      <a:pt x="1071247" y="203200"/>
                    </a:cubicBezTo>
                    <a:cubicBezTo>
                      <a:pt x="1071247" y="315424"/>
                      <a:pt x="980272" y="406400"/>
                      <a:pt x="86804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76200"/>
                <a:ext cx="1071247" cy="482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70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205140" y="157318"/>
              <a:ext cx="1054942" cy="1054942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C30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70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422319" y="411781"/>
              <a:ext cx="1522016" cy="555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7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9163A"/>
                  </a:solidFill>
                  <a:cs typeface="Prompt Medium"/>
                </a:rPr>
                <a:t>ট্যাব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083261" y="977461"/>
            <a:ext cx="3113137" cy="1181034"/>
            <a:chOff x="0" y="0"/>
            <a:chExt cx="4150850" cy="1574711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50850" cy="1574711"/>
              <a:chOff x="0" y="0"/>
              <a:chExt cx="1071247" cy="4064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7124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71247" h="406400">
                    <a:moveTo>
                      <a:pt x="868047" y="0"/>
                    </a:moveTo>
                    <a:cubicBezTo>
                      <a:pt x="980272" y="0"/>
                      <a:pt x="1071247" y="90976"/>
                      <a:pt x="1071247" y="203200"/>
                    </a:cubicBezTo>
                    <a:cubicBezTo>
                      <a:pt x="1071247" y="315424"/>
                      <a:pt x="980272" y="406400"/>
                      <a:pt x="86804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76200"/>
                <a:ext cx="1071247" cy="482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7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235866" y="180880"/>
              <a:ext cx="1212950" cy="1212950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35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70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1635354" y="472030"/>
              <a:ext cx="1890529" cy="64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34"/>
                </a:lnSpc>
                <a:spcBef>
                  <a:spcPct val="0"/>
                </a:spcBef>
              </a:pPr>
              <a:r>
                <a:rPr lang="en-US" sz="3219">
                  <a:solidFill>
                    <a:srgbClr val="19163A"/>
                  </a:solidFill>
                  <a:latin typeface="Prompt"/>
                  <a:cs typeface="Prompt"/>
                </a:rPr>
                <a:t> ফোন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801162" y="2055882"/>
            <a:ext cx="2916163" cy="1027182"/>
            <a:chOff x="0" y="0"/>
            <a:chExt cx="3888217" cy="1369577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3888217" cy="1369577"/>
              <a:chOff x="0" y="0"/>
              <a:chExt cx="1153766" cy="4064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15376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153766" h="406400">
                    <a:moveTo>
                      <a:pt x="950566" y="0"/>
                    </a:moveTo>
                    <a:cubicBezTo>
                      <a:pt x="1062791" y="0"/>
                      <a:pt x="1153766" y="90976"/>
                      <a:pt x="1153766" y="203200"/>
                    </a:cubicBezTo>
                    <a:cubicBezTo>
                      <a:pt x="1153766" y="315424"/>
                      <a:pt x="1062791" y="406400"/>
                      <a:pt x="95056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76200"/>
                <a:ext cx="1153766" cy="482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7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205140" y="157318"/>
              <a:ext cx="1054942" cy="1054942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AF38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70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1422319" y="411781"/>
              <a:ext cx="2043906" cy="555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sz="2799">
                  <a:solidFill>
                    <a:srgbClr val="19163A"/>
                  </a:solidFill>
                  <a:cs typeface="Prompt"/>
                </a:rPr>
                <a:t>অডিও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6801162" y="7203935"/>
            <a:ext cx="2780140" cy="1027182"/>
            <a:chOff x="0" y="0"/>
            <a:chExt cx="3706853" cy="1369577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3706853" cy="1369577"/>
              <a:chOff x="0" y="0"/>
              <a:chExt cx="1099950" cy="4064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09995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99950" h="406400">
                    <a:moveTo>
                      <a:pt x="896750" y="0"/>
                    </a:moveTo>
                    <a:cubicBezTo>
                      <a:pt x="1008974" y="0"/>
                      <a:pt x="1099950" y="90976"/>
                      <a:pt x="1099950" y="203200"/>
                    </a:cubicBezTo>
                    <a:cubicBezTo>
                      <a:pt x="1099950" y="315424"/>
                      <a:pt x="1008974" y="406400"/>
                      <a:pt x="89675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-76200"/>
                <a:ext cx="1099950" cy="482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70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205140" y="157318"/>
              <a:ext cx="1054942" cy="1054942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163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70"/>
                  </a:lnSpc>
                </a:pPr>
                <a:endParaRPr/>
              </a:p>
            </p:txBody>
          </p:sp>
        </p:grpSp>
        <p:sp>
          <p:nvSpPr>
            <p:cNvPr id="65" name="TextBox 65"/>
            <p:cNvSpPr txBox="1"/>
            <p:nvPr/>
          </p:nvSpPr>
          <p:spPr>
            <a:xfrm>
              <a:off x="1422319" y="411781"/>
              <a:ext cx="1879798" cy="555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7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9163A"/>
                  </a:solidFill>
                  <a:cs typeface="Prompt Medium"/>
                </a:rPr>
                <a:t>টিভি</a:t>
              </a:r>
            </a:p>
          </p:txBody>
        </p:sp>
      </p:grpSp>
      <p:sp>
        <p:nvSpPr>
          <p:cNvPr id="66" name="Freeform 6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7" name="Freeform 67"/>
          <p:cNvSpPr/>
          <p:nvPr/>
        </p:nvSpPr>
        <p:spPr>
          <a:xfrm>
            <a:off x="2315644" y="1229687"/>
            <a:ext cx="795736" cy="650755"/>
          </a:xfrm>
          <a:custGeom>
            <a:avLst/>
            <a:gdLst/>
            <a:ahLst/>
            <a:cxnLst/>
            <a:rect l="l" t="t" r="r" b="b"/>
            <a:pathLst>
              <a:path w="795736" h="650755">
                <a:moveTo>
                  <a:pt x="0" y="0"/>
                </a:moveTo>
                <a:lnTo>
                  <a:pt x="795736" y="0"/>
                </a:lnTo>
                <a:lnTo>
                  <a:pt x="795736" y="650755"/>
                </a:lnTo>
                <a:lnTo>
                  <a:pt x="0" y="650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8" name="Freeform 68"/>
          <p:cNvSpPr/>
          <p:nvPr/>
        </p:nvSpPr>
        <p:spPr>
          <a:xfrm>
            <a:off x="7063734" y="2298242"/>
            <a:ext cx="586448" cy="542464"/>
          </a:xfrm>
          <a:custGeom>
            <a:avLst/>
            <a:gdLst/>
            <a:ahLst/>
            <a:cxnLst/>
            <a:rect l="l" t="t" r="r" b="b"/>
            <a:pathLst>
              <a:path w="586448" h="542464">
                <a:moveTo>
                  <a:pt x="0" y="0"/>
                </a:moveTo>
                <a:lnTo>
                  <a:pt x="586447" y="0"/>
                </a:lnTo>
                <a:lnTo>
                  <a:pt x="586447" y="542464"/>
                </a:lnTo>
                <a:lnTo>
                  <a:pt x="0" y="5424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9" name="Freeform 69"/>
          <p:cNvSpPr/>
          <p:nvPr/>
        </p:nvSpPr>
        <p:spPr>
          <a:xfrm>
            <a:off x="5731191" y="4672570"/>
            <a:ext cx="411936" cy="555731"/>
          </a:xfrm>
          <a:custGeom>
            <a:avLst/>
            <a:gdLst/>
            <a:ahLst/>
            <a:cxnLst/>
            <a:rect l="l" t="t" r="r" b="b"/>
            <a:pathLst>
              <a:path w="411936" h="555731">
                <a:moveTo>
                  <a:pt x="0" y="0"/>
                </a:moveTo>
                <a:lnTo>
                  <a:pt x="411935" y="0"/>
                </a:lnTo>
                <a:lnTo>
                  <a:pt x="411935" y="555731"/>
                </a:lnTo>
                <a:lnTo>
                  <a:pt x="0" y="5557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0" name="Freeform 70"/>
          <p:cNvSpPr/>
          <p:nvPr/>
        </p:nvSpPr>
        <p:spPr>
          <a:xfrm>
            <a:off x="1570441" y="4630685"/>
            <a:ext cx="350925" cy="639500"/>
          </a:xfrm>
          <a:custGeom>
            <a:avLst/>
            <a:gdLst/>
            <a:ahLst/>
            <a:cxnLst/>
            <a:rect l="l" t="t" r="r" b="b"/>
            <a:pathLst>
              <a:path w="350925" h="639500">
                <a:moveTo>
                  <a:pt x="0" y="0"/>
                </a:moveTo>
                <a:lnTo>
                  <a:pt x="350925" y="0"/>
                </a:lnTo>
                <a:lnTo>
                  <a:pt x="350925" y="639500"/>
                </a:lnTo>
                <a:lnTo>
                  <a:pt x="0" y="639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7064946" y="7424908"/>
            <a:ext cx="585236" cy="585236"/>
          </a:xfrm>
          <a:custGeom>
            <a:avLst/>
            <a:gdLst/>
            <a:ahLst/>
            <a:cxnLst/>
            <a:rect l="l" t="t" r="r" b="b"/>
            <a:pathLst>
              <a:path w="585236" h="585236">
                <a:moveTo>
                  <a:pt x="0" y="0"/>
                </a:moveTo>
                <a:lnTo>
                  <a:pt x="585235" y="0"/>
                </a:lnTo>
                <a:lnTo>
                  <a:pt x="585235" y="585236"/>
                </a:lnTo>
                <a:lnTo>
                  <a:pt x="0" y="5852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2315644" y="8531778"/>
            <a:ext cx="655173" cy="425862"/>
          </a:xfrm>
          <a:custGeom>
            <a:avLst/>
            <a:gdLst/>
            <a:ahLst/>
            <a:cxnLst/>
            <a:rect l="l" t="t" r="r" b="b"/>
            <a:pathLst>
              <a:path w="655173" h="425862">
                <a:moveTo>
                  <a:pt x="0" y="0"/>
                </a:moveTo>
                <a:lnTo>
                  <a:pt x="655173" y="0"/>
                </a:lnTo>
                <a:lnTo>
                  <a:pt x="655173" y="425862"/>
                </a:lnTo>
                <a:lnTo>
                  <a:pt x="0" y="4258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3" name="TextBox 73"/>
          <p:cNvSpPr txBox="1"/>
          <p:nvPr/>
        </p:nvSpPr>
        <p:spPr>
          <a:xfrm>
            <a:off x="9144000" y="3458877"/>
            <a:ext cx="9144000" cy="93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3"/>
              </a:lnSpc>
            </a:pPr>
            <a:r>
              <a:rPr lang="en-US" sz="6399">
                <a:solidFill>
                  <a:srgbClr val="19163A"/>
                </a:solidFill>
                <a:cs typeface="Prompt Bold"/>
              </a:rPr>
              <a:t>ওয়ান প্লাস এর পণ্য সমগ্র</a:t>
            </a:r>
            <a:r>
              <a:rPr lang="en-US" sz="6399">
                <a:solidFill>
                  <a:srgbClr val="19163A"/>
                </a:solidFill>
                <a:latin typeface="Prompt Bold"/>
              </a:rPr>
              <a:t>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77147" y="4967476"/>
            <a:ext cx="11471806" cy="114718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82997" y="4244964"/>
            <a:ext cx="8876303" cy="5013336"/>
          </a:xfrm>
          <a:custGeom>
            <a:avLst/>
            <a:gdLst/>
            <a:ahLst/>
            <a:cxnLst/>
            <a:rect l="l" t="t" r="r" b="b"/>
            <a:pathLst>
              <a:path w="8876303" h="5013336">
                <a:moveTo>
                  <a:pt x="0" y="0"/>
                </a:moveTo>
                <a:lnTo>
                  <a:pt x="8876303" y="0"/>
                </a:lnTo>
                <a:lnTo>
                  <a:pt x="8876303" y="5013336"/>
                </a:lnTo>
                <a:lnTo>
                  <a:pt x="0" y="501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7372129"/>
            <a:ext cx="5424827" cy="1296244"/>
            <a:chOff x="0" y="0"/>
            <a:chExt cx="7233102" cy="172832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233102" cy="1728325"/>
              <a:chOff x="0" y="0"/>
              <a:chExt cx="1428761" cy="34139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28761" cy="341397"/>
              </a:xfrm>
              <a:custGeom>
                <a:avLst/>
                <a:gdLst/>
                <a:ahLst/>
                <a:cxnLst/>
                <a:rect l="l" t="t" r="r" b="b"/>
                <a:pathLst>
                  <a:path w="1428761" h="341397">
                    <a:moveTo>
                      <a:pt x="34251" y="0"/>
                    </a:moveTo>
                    <a:lnTo>
                      <a:pt x="1394510" y="0"/>
                    </a:lnTo>
                    <a:cubicBezTo>
                      <a:pt x="1413426" y="0"/>
                      <a:pt x="1428761" y="15335"/>
                      <a:pt x="1428761" y="34251"/>
                    </a:cubicBezTo>
                    <a:lnTo>
                      <a:pt x="1428761" y="307146"/>
                    </a:lnTo>
                    <a:cubicBezTo>
                      <a:pt x="1428761" y="326063"/>
                      <a:pt x="1413426" y="341397"/>
                      <a:pt x="1394510" y="341397"/>
                    </a:cubicBezTo>
                    <a:lnTo>
                      <a:pt x="34251" y="341397"/>
                    </a:lnTo>
                    <a:cubicBezTo>
                      <a:pt x="15335" y="341397"/>
                      <a:pt x="0" y="326063"/>
                      <a:pt x="0" y="307146"/>
                    </a:cubicBezTo>
                    <a:lnTo>
                      <a:pt x="0" y="34251"/>
                    </a:lnTo>
                    <a:cubicBezTo>
                      <a:pt x="0" y="15335"/>
                      <a:pt x="15335" y="0"/>
                      <a:pt x="3425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28761" cy="341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16898" y="327705"/>
              <a:ext cx="2341884" cy="1101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96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6A72FA"/>
                  </a:solidFill>
                  <a:latin typeface="Prompt Bold"/>
                  <a:cs typeface="Prompt Bold"/>
                </a:rPr>
                <a:t>৯০%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958781" y="199952"/>
              <a:ext cx="3546233" cy="1233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9163A"/>
                  </a:solidFill>
                  <a:cs typeface="Prompt Medium"/>
                </a:rPr>
                <a:t>প্রতিশ্রুতিবদ্ধ ব্যবহারকারী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9479" y="4642180"/>
            <a:ext cx="7763518" cy="2109452"/>
            <a:chOff x="0" y="0"/>
            <a:chExt cx="10351358" cy="281260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351358" cy="2812602"/>
              <a:chOff x="0" y="0"/>
              <a:chExt cx="2044713" cy="55557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44713" cy="555576"/>
              </a:xfrm>
              <a:custGeom>
                <a:avLst/>
                <a:gdLst/>
                <a:ahLst/>
                <a:cxnLst/>
                <a:rect l="l" t="t" r="r" b="b"/>
                <a:pathLst>
                  <a:path w="2044713" h="555576">
                    <a:moveTo>
                      <a:pt x="23933" y="0"/>
                    </a:moveTo>
                    <a:lnTo>
                      <a:pt x="2020779" y="0"/>
                    </a:lnTo>
                    <a:cubicBezTo>
                      <a:pt x="2027127" y="0"/>
                      <a:pt x="2033214" y="2522"/>
                      <a:pt x="2037703" y="7010"/>
                    </a:cubicBezTo>
                    <a:cubicBezTo>
                      <a:pt x="2042191" y="11498"/>
                      <a:pt x="2044713" y="17586"/>
                      <a:pt x="2044713" y="23933"/>
                    </a:cubicBezTo>
                    <a:lnTo>
                      <a:pt x="2044713" y="531643"/>
                    </a:lnTo>
                    <a:cubicBezTo>
                      <a:pt x="2044713" y="537990"/>
                      <a:pt x="2042191" y="544078"/>
                      <a:pt x="2037703" y="548566"/>
                    </a:cubicBezTo>
                    <a:cubicBezTo>
                      <a:pt x="2033214" y="553054"/>
                      <a:pt x="2027127" y="555576"/>
                      <a:pt x="2020779" y="555576"/>
                    </a:cubicBezTo>
                    <a:lnTo>
                      <a:pt x="23933" y="555576"/>
                    </a:lnTo>
                    <a:cubicBezTo>
                      <a:pt x="17586" y="555576"/>
                      <a:pt x="11498" y="553054"/>
                      <a:pt x="7010" y="548566"/>
                    </a:cubicBezTo>
                    <a:cubicBezTo>
                      <a:pt x="2522" y="544078"/>
                      <a:pt x="0" y="537990"/>
                      <a:pt x="0" y="531643"/>
                    </a:cubicBezTo>
                    <a:lnTo>
                      <a:pt x="0" y="23933"/>
                    </a:lnTo>
                    <a:cubicBezTo>
                      <a:pt x="0" y="17586"/>
                      <a:pt x="2522" y="11498"/>
                      <a:pt x="7010" y="7010"/>
                    </a:cubicBezTo>
                    <a:cubicBezTo>
                      <a:pt x="11498" y="2522"/>
                      <a:pt x="17586" y="0"/>
                      <a:pt x="239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0"/>
                <a:ext cx="2044713" cy="5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2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82848" y="323777"/>
              <a:ext cx="3351491" cy="2193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96"/>
                </a:lnSpc>
              </a:pPr>
              <a:r>
                <a:rPr lang="en-US" sz="5600">
                  <a:solidFill>
                    <a:srgbClr val="6A72FA"/>
                  </a:solidFill>
                  <a:cs typeface="Prompt Bold"/>
                </a:rPr>
                <a:t>১২৫ মিলিয়ন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234339" y="446824"/>
              <a:ext cx="5075046" cy="702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84"/>
                </a:lnSpc>
              </a:pPr>
              <a:r>
                <a:rPr lang="en-US" sz="2899">
                  <a:solidFill>
                    <a:srgbClr val="19163A"/>
                  </a:solidFill>
                  <a:latin typeface="Prompt Medium"/>
                  <a:cs typeface="Prompt Medium"/>
                </a:rPr>
                <a:t> সক্রিয় ব্যবহারকারী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4241448" y="-903174"/>
            <a:ext cx="4249929" cy="2833286"/>
          </a:xfrm>
          <a:custGeom>
            <a:avLst/>
            <a:gdLst/>
            <a:ahLst/>
            <a:cxnLst/>
            <a:rect l="l" t="t" r="r" b="b"/>
            <a:pathLst>
              <a:path w="4249929" h="2833286">
                <a:moveTo>
                  <a:pt x="0" y="0"/>
                </a:moveTo>
                <a:lnTo>
                  <a:pt x="4249930" y="0"/>
                </a:lnTo>
                <a:lnTo>
                  <a:pt x="4249930" y="2833286"/>
                </a:lnTo>
                <a:lnTo>
                  <a:pt x="0" y="2833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28700" y="1167074"/>
            <a:ext cx="9697016" cy="93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3"/>
              </a:lnSpc>
            </a:pPr>
            <a:r>
              <a:rPr lang="en-US" sz="6399">
                <a:solidFill>
                  <a:srgbClr val="19163A"/>
                </a:solidFill>
                <a:cs typeface="Prompt Bold"/>
              </a:rPr>
              <a:t>ওয়ান প্লাস এর সফলতা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42511" y="7665733"/>
            <a:ext cx="308806" cy="308806"/>
          </a:xfrm>
          <a:custGeom>
            <a:avLst/>
            <a:gdLst/>
            <a:ahLst/>
            <a:cxnLst/>
            <a:rect l="l" t="t" r="r" b="b"/>
            <a:pathLst>
              <a:path w="308806" h="308806">
                <a:moveTo>
                  <a:pt x="0" y="0"/>
                </a:moveTo>
                <a:lnTo>
                  <a:pt x="308807" y="0"/>
                </a:lnTo>
                <a:lnTo>
                  <a:pt x="308807" y="308806"/>
                </a:lnTo>
                <a:lnTo>
                  <a:pt x="0" y="308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42511" y="8298389"/>
            <a:ext cx="308806" cy="308806"/>
          </a:xfrm>
          <a:custGeom>
            <a:avLst/>
            <a:gdLst/>
            <a:ahLst/>
            <a:cxnLst/>
            <a:rect l="l" t="t" r="r" b="b"/>
            <a:pathLst>
              <a:path w="308806" h="308806">
                <a:moveTo>
                  <a:pt x="0" y="0"/>
                </a:moveTo>
                <a:lnTo>
                  <a:pt x="308807" y="0"/>
                </a:lnTo>
                <a:lnTo>
                  <a:pt x="308807" y="308807"/>
                </a:lnTo>
                <a:lnTo>
                  <a:pt x="0" y="308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042511" y="8931046"/>
            <a:ext cx="308806" cy="308806"/>
          </a:xfrm>
          <a:custGeom>
            <a:avLst/>
            <a:gdLst/>
            <a:ahLst/>
            <a:cxnLst/>
            <a:rect l="l" t="t" r="r" b="b"/>
            <a:pathLst>
              <a:path w="308806" h="308806">
                <a:moveTo>
                  <a:pt x="0" y="0"/>
                </a:moveTo>
                <a:lnTo>
                  <a:pt x="308807" y="0"/>
                </a:lnTo>
                <a:lnTo>
                  <a:pt x="308807" y="308806"/>
                </a:lnTo>
                <a:lnTo>
                  <a:pt x="0" y="308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042511" y="9563702"/>
            <a:ext cx="308806" cy="308806"/>
          </a:xfrm>
          <a:custGeom>
            <a:avLst/>
            <a:gdLst/>
            <a:ahLst/>
            <a:cxnLst/>
            <a:rect l="l" t="t" r="r" b="b"/>
            <a:pathLst>
              <a:path w="308806" h="308806">
                <a:moveTo>
                  <a:pt x="0" y="0"/>
                </a:moveTo>
                <a:lnTo>
                  <a:pt x="308807" y="0"/>
                </a:lnTo>
                <a:lnTo>
                  <a:pt x="308807" y="308807"/>
                </a:lnTo>
                <a:lnTo>
                  <a:pt x="0" y="308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682504" y="5995641"/>
            <a:ext cx="4605496" cy="4605496"/>
          </a:xfrm>
          <a:custGeom>
            <a:avLst/>
            <a:gdLst/>
            <a:ahLst/>
            <a:cxnLst/>
            <a:rect l="l" t="t" r="r" b="b"/>
            <a:pathLst>
              <a:path w="4605496" h="4605496">
                <a:moveTo>
                  <a:pt x="0" y="0"/>
                </a:moveTo>
                <a:lnTo>
                  <a:pt x="4605496" y="0"/>
                </a:lnTo>
                <a:lnTo>
                  <a:pt x="4605496" y="4605496"/>
                </a:lnTo>
                <a:lnTo>
                  <a:pt x="0" y="460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649946" y="2986695"/>
            <a:ext cx="5051463" cy="3174635"/>
          </a:xfrm>
          <a:custGeom>
            <a:avLst/>
            <a:gdLst/>
            <a:ahLst/>
            <a:cxnLst/>
            <a:rect l="l" t="t" r="r" b="b"/>
            <a:pathLst>
              <a:path w="5051463" h="3174635">
                <a:moveTo>
                  <a:pt x="0" y="0"/>
                </a:moveTo>
                <a:lnTo>
                  <a:pt x="5051463" y="0"/>
                </a:lnTo>
                <a:lnTo>
                  <a:pt x="5051463" y="3174635"/>
                </a:lnTo>
                <a:lnTo>
                  <a:pt x="0" y="3174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042511" y="6477113"/>
            <a:ext cx="6133166" cy="2916076"/>
          </a:xfrm>
          <a:custGeom>
            <a:avLst/>
            <a:gdLst/>
            <a:ahLst/>
            <a:cxnLst/>
            <a:rect l="l" t="t" r="r" b="b"/>
            <a:pathLst>
              <a:path w="6133166" h="2916076">
                <a:moveTo>
                  <a:pt x="0" y="0"/>
                </a:moveTo>
                <a:lnTo>
                  <a:pt x="6133167" y="0"/>
                </a:lnTo>
                <a:lnTo>
                  <a:pt x="6133167" y="2916076"/>
                </a:lnTo>
                <a:lnTo>
                  <a:pt x="0" y="2916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9172267" y="-7019908"/>
            <a:ext cx="27460267" cy="18306845"/>
          </a:xfrm>
          <a:custGeom>
            <a:avLst/>
            <a:gdLst/>
            <a:ahLst/>
            <a:cxnLst/>
            <a:rect l="l" t="t" r="r" b="b"/>
            <a:pathLst>
              <a:path w="27460267" h="18306845">
                <a:moveTo>
                  <a:pt x="0" y="0"/>
                </a:moveTo>
                <a:lnTo>
                  <a:pt x="27460267" y="0"/>
                </a:lnTo>
                <a:lnTo>
                  <a:pt x="27460267" y="18306845"/>
                </a:lnTo>
                <a:lnTo>
                  <a:pt x="0" y="18306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24144" y="766736"/>
            <a:ext cx="11713364" cy="93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3"/>
              </a:lnSpc>
            </a:pPr>
            <a:r>
              <a:rPr lang="en-US" sz="6399">
                <a:solidFill>
                  <a:srgbClr val="FF3131"/>
                </a:solidFill>
                <a:cs typeface="Prompt Bold"/>
              </a:rPr>
              <a:t>ওয়ান প্লাস</a:t>
            </a:r>
            <a:r>
              <a:rPr lang="en-US" sz="6399">
                <a:solidFill>
                  <a:srgbClr val="FFFFFF"/>
                </a:solidFill>
                <a:latin typeface="Prompt Bold"/>
              </a:rPr>
              <a:t> </a:t>
            </a:r>
            <a:r>
              <a:rPr lang="en-US" sz="6399">
                <a:solidFill>
                  <a:srgbClr val="6A72FA"/>
                </a:solidFill>
                <a:cs typeface="Prompt Bold"/>
              </a:rPr>
              <a:t>এর সেরা ফোন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9615" y="3008047"/>
            <a:ext cx="11471806" cy="114718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10376" y="5958010"/>
            <a:ext cx="7648924" cy="1901315"/>
            <a:chOff x="0" y="0"/>
            <a:chExt cx="10198565" cy="25350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8976" cy="538976"/>
            </a:xfrm>
            <a:custGeom>
              <a:avLst/>
              <a:gdLst/>
              <a:ahLst/>
              <a:cxnLst/>
              <a:rect l="l" t="t" r="r" b="b"/>
              <a:pathLst>
                <a:path w="538976" h="538976">
                  <a:moveTo>
                    <a:pt x="0" y="0"/>
                  </a:moveTo>
                  <a:lnTo>
                    <a:pt x="538976" y="0"/>
                  </a:lnTo>
                  <a:lnTo>
                    <a:pt x="538976" y="538976"/>
                  </a:lnTo>
                  <a:lnTo>
                    <a:pt x="0" y="538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8893" y="-46742"/>
              <a:ext cx="9399672" cy="537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cs typeface="Prompt Medium"/>
                </a:rPr>
                <a:t>গ্রীন লাইন ইস্যু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999934"/>
              <a:ext cx="538976" cy="538976"/>
            </a:xfrm>
            <a:custGeom>
              <a:avLst/>
              <a:gdLst/>
              <a:ahLst/>
              <a:cxnLst/>
              <a:rect l="l" t="t" r="r" b="b"/>
              <a:pathLst>
                <a:path w="538976" h="538976">
                  <a:moveTo>
                    <a:pt x="0" y="0"/>
                  </a:moveTo>
                  <a:lnTo>
                    <a:pt x="538976" y="0"/>
                  </a:lnTo>
                  <a:lnTo>
                    <a:pt x="538976" y="538976"/>
                  </a:lnTo>
                  <a:lnTo>
                    <a:pt x="0" y="538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98893" y="953192"/>
              <a:ext cx="9399672" cy="537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cs typeface="Prompt Medium"/>
                </a:rPr>
                <a:t>কর্মক্ষমতা আগের থেকে কম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996110"/>
              <a:ext cx="538976" cy="538976"/>
            </a:xfrm>
            <a:custGeom>
              <a:avLst/>
              <a:gdLst/>
              <a:ahLst/>
              <a:cxnLst/>
              <a:rect l="l" t="t" r="r" b="b"/>
              <a:pathLst>
                <a:path w="538976" h="538976">
                  <a:moveTo>
                    <a:pt x="0" y="0"/>
                  </a:moveTo>
                  <a:lnTo>
                    <a:pt x="538976" y="0"/>
                  </a:lnTo>
                  <a:lnTo>
                    <a:pt x="538976" y="538976"/>
                  </a:lnTo>
                  <a:lnTo>
                    <a:pt x="0" y="538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98893" y="1949368"/>
              <a:ext cx="9399672" cy="537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Prompt"/>
                  <a:cs typeface="Prompt"/>
                </a:rPr>
                <a:t>অক্সিজেন ও-এস থেকে কালার ও-এস এর হস্তান্তর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9610376" y="5193846"/>
            <a:ext cx="7648924" cy="0"/>
          </a:xfrm>
          <a:prstGeom prst="line">
            <a:avLst/>
          </a:prstGeom>
          <a:ln w="19050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74298" y="3772610"/>
            <a:ext cx="308805" cy="308805"/>
          </a:xfrm>
          <a:custGeom>
            <a:avLst/>
            <a:gdLst/>
            <a:ahLst/>
            <a:cxnLst/>
            <a:rect l="l" t="t" r="r" b="b"/>
            <a:pathLst>
              <a:path w="308805" h="308805">
                <a:moveTo>
                  <a:pt x="0" y="0"/>
                </a:moveTo>
                <a:lnTo>
                  <a:pt x="308804" y="0"/>
                </a:lnTo>
                <a:lnTo>
                  <a:pt x="308804" y="308805"/>
                </a:lnTo>
                <a:lnTo>
                  <a:pt x="0" y="30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958166" y="1496937"/>
            <a:ext cx="234262" cy="234262"/>
          </a:xfrm>
          <a:custGeom>
            <a:avLst/>
            <a:gdLst/>
            <a:ahLst/>
            <a:cxnLst/>
            <a:rect l="l" t="t" r="r" b="b"/>
            <a:pathLst>
              <a:path w="234262" h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759441" y="1496937"/>
            <a:ext cx="463207" cy="463207"/>
          </a:xfrm>
          <a:custGeom>
            <a:avLst/>
            <a:gdLst/>
            <a:ahLst/>
            <a:cxnLst/>
            <a:rect l="l" t="t" r="r" b="b"/>
            <a:pathLst>
              <a:path w="463207" h="463207">
                <a:moveTo>
                  <a:pt x="0" y="0"/>
                </a:moveTo>
                <a:lnTo>
                  <a:pt x="463207" y="0"/>
                </a:lnTo>
                <a:lnTo>
                  <a:pt x="463207" y="463207"/>
                </a:lnTo>
                <a:lnTo>
                  <a:pt x="0" y="4632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3102" y="4247479"/>
            <a:ext cx="6039545" cy="6039521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7" r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902162" y="1057275"/>
            <a:ext cx="11065352" cy="93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3"/>
              </a:lnSpc>
            </a:pPr>
            <a:r>
              <a:rPr lang="en-US" sz="6399">
                <a:solidFill>
                  <a:srgbClr val="FFFFFF"/>
                </a:solidFill>
                <a:cs typeface="Prompt Bold"/>
              </a:rPr>
              <a:t>ওয়ান প্লাস এর বর্তমান অবস্থা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517891" y="-10204227"/>
            <a:ext cx="11759393" cy="25058443"/>
            <a:chOff x="0" y="0"/>
            <a:chExt cx="812800" cy="1732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732020"/>
            </a:xfrm>
            <a:custGeom>
              <a:avLst/>
              <a:gdLst/>
              <a:ahLst/>
              <a:cxnLst/>
              <a:rect l="l" t="t" r="r" b="b"/>
              <a:pathLst>
                <a:path w="812800" h="1732020">
                  <a:moveTo>
                    <a:pt x="406400" y="0"/>
                  </a:moveTo>
                  <a:cubicBezTo>
                    <a:pt x="181951" y="0"/>
                    <a:pt x="0" y="387726"/>
                    <a:pt x="0" y="866010"/>
                  </a:cubicBezTo>
                  <a:cubicBezTo>
                    <a:pt x="0" y="1344294"/>
                    <a:pt x="181951" y="1732020"/>
                    <a:pt x="406400" y="1732020"/>
                  </a:cubicBezTo>
                  <a:cubicBezTo>
                    <a:pt x="630849" y="1732020"/>
                    <a:pt x="812800" y="1344294"/>
                    <a:pt x="812800" y="866010"/>
                  </a:cubicBezTo>
                  <a:cubicBezTo>
                    <a:pt x="812800" y="38772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86177"/>
              <a:ext cx="660400" cy="1483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7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18037" y="1947757"/>
            <a:ext cx="280538" cy="280538"/>
          </a:xfrm>
          <a:custGeom>
            <a:avLst/>
            <a:gdLst/>
            <a:ahLst/>
            <a:cxnLst/>
            <a:rect l="l" t="t" r="r" b="b"/>
            <a:pathLst>
              <a:path w="280538" h="280538">
                <a:moveTo>
                  <a:pt x="0" y="0"/>
                </a:moveTo>
                <a:lnTo>
                  <a:pt x="280537" y="0"/>
                </a:lnTo>
                <a:lnTo>
                  <a:pt x="280537" y="280538"/>
                </a:lnTo>
                <a:lnTo>
                  <a:pt x="0" y="280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88431" y="2324995"/>
            <a:ext cx="202607" cy="202607"/>
          </a:xfrm>
          <a:custGeom>
            <a:avLst/>
            <a:gdLst/>
            <a:ahLst/>
            <a:cxnLst/>
            <a:rect l="l" t="t" r="r" b="b"/>
            <a:pathLst>
              <a:path w="202607" h="202607">
                <a:moveTo>
                  <a:pt x="0" y="0"/>
                </a:moveTo>
                <a:lnTo>
                  <a:pt x="202607" y="0"/>
                </a:lnTo>
                <a:lnTo>
                  <a:pt x="202607" y="202606"/>
                </a:lnTo>
                <a:lnTo>
                  <a:pt x="0" y="20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065467" y="2465263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4" y="0"/>
                </a:lnTo>
                <a:lnTo>
                  <a:pt x="401974" y="401974"/>
                </a:lnTo>
                <a:lnTo>
                  <a:pt x="0" y="401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219640" y="1028700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722765" y="4161418"/>
            <a:ext cx="5995271" cy="1919259"/>
            <a:chOff x="0" y="0"/>
            <a:chExt cx="7993695" cy="255901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476133" cy="2559012"/>
              <a:chOff x="0" y="0"/>
              <a:chExt cx="786476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8647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86476" h="812800">
                    <a:moveTo>
                      <a:pt x="135549" y="0"/>
                    </a:moveTo>
                    <a:lnTo>
                      <a:pt x="650927" y="0"/>
                    </a:lnTo>
                    <a:cubicBezTo>
                      <a:pt x="725789" y="0"/>
                      <a:pt x="786476" y="60687"/>
                      <a:pt x="786476" y="135549"/>
                    </a:cubicBezTo>
                    <a:lnTo>
                      <a:pt x="786476" y="677251"/>
                    </a:lnTo>
                    <a:cubicBezTo>
                      <a:pt x="786476" y="752113"/>
                      <a:pt x="725789" y="812800"/>
                      <a:pt x="650927" y="812800"/>
                    </a:cubicBezTo>
                    <a:lnTo>
                      <a:pt x="135549" y="812800"/>
                    </a:lnTo>
                    <a:cubicBezTo>
                      <a:pt x="60687" y="812800"/>
                      <a:pt x="0" y="752113"/>
                      <a:pt x="0" y="677251"/>
                    </a:cubicBezTo>
                    <a:lnTo>
                      <a:pt x="0" y="135549"/>
                    </a:lnTo>
                    <a:cubicBezTo>
                      <a:pt x="0" y="60687"/>
                      <a:pt x="60687" y="0"/>
                      <a:pt x="13554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76200"/>
                <a:ext cx="786476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7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110392" y="114087"/>
              <a:ext cx="2255350" cy="2330838"/>
              <a:chOff x="0" y="0"/>
              <a:chExt cx="6362700" cy="657566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350" y="6350"/>
                <a:ext cx="6350012" cy="6562979"/>
              </a:xfrm>
              <a:custGeom>
                <a:avLst/>
                <a:gdLst/>
                <a:ahLst/>
                <a:cxnLst/>
                <a:rect l="l" t="t" r="r" b="b"/>
                <a:pathLst>
                  <a:path w="6350012" h="6562979">
                    <a:moveTo>
                      <a:pt x="6350000" y="5480583"/>
                    </a:moveTo>
                    <a:cubicBezTo>
                      <a:pt x="6350000" y="6078372"/>
                      <a:pt x="5865419" y="6562979"/>
                      <a:pt x="5267617" y="6562979"/>
                    </a:cubicBezTo>
                    <a:lnTo>
                      <a:pt x="1082383" y="6562979"/>
                    </a:lnTo>
                    <a:cubicBezTo>
                      <a:pt x="484594" y="6562979"/>
                      <a:pt x="0" y="6078385"/>
                      <a:pt x="0" y="5480583"/>
                    </a:cubicBezTo>
                    <a:lnTo>
                      <a:pt x="0" y="1082383"/>
                    </a:lnTo>
                    <a:cubicBezTo>
                      <a:pt x="0" y="484594"/>
                      <a:pt x="484581" y="0"/>
                      <a:pt x="1082383" y="0"/>
                    </a:cubicBezTo>
                    <a:lnTo>
                      <a:pt x="5267630" y="0"/>
                    </a:lnTo>
                    <a:cubicBezTo>
                      <a:pt x="5865419" y="0"/>
                      <a:pt x="6350012" y="484594"/>
                      <a:pt x="6350012" y="1082383"/>
                    </a:cubicBezTo>
                    <a:lnTo>
                      <a:pt x="6350012" y="5480583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13935" b="-13935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990965" y="504522"/>
              <a:ext cx="5002730" cy="406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8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273707" y="1066800"/>
            <a:ext cx="7740585" cy="153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64"/>
              </a:lnSpc>
            </a:pPr>
            <a:r>
              <a:rPr lang="en-US" sz="10400">
                <a:solidFill>
                  <a:srgbClr val="FFFFFF"/>
                </a:solidFill>
                <a:cs typeface="Prompt"/>
              </a:rPr>
              <a:t>ধন্যবাদ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21275" y="4767472"/>
            <a:ext cx="4037031" cy="40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3397">
                <a:solidFill>
                  <a:srgbClr val="2A2019"/>
                </a:solidFill>
                <a:latin typeface="Vollkorn Semi-Bold"/>
                <a:cs typeface="Vollkorn Semi-Bold"/>
              </a:rPr>
              <a:t> মো: মাহিম হোসেন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03915" y="5194810"/>
            <a:ext cx="3476178" cy="384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674">
                <a:solidFill>
                  <a:srgbClr val="44424C"/>
                </a:solidFill>
                <a:latin typeface="Garet Bold"/>
                <a:cs typeface="Garet Bold"/>
              </a:rPr>
              <a:t>আইডি : ২২১৯০২০৮২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Office PowerPoint</Application>
  <PresentationFormat>Custom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Canva Sans Bold</vt:lpstr>
      <vt:lpstr>Tex Gyre Termes Italics</vt:lpstr>
      <vt:lpstr>Calibri</vt:lpstr>
      <vt:lpstr>Tex Gyre Termes Bold</vt:lpstr>
      <vt:lpstr>Vollkorn Semi-Bold</vt:lpstr>
      <vt:lpstr>Prompt Bold</vt:lpstr>
      <vt:lpstr>Prompt</vt:lpstr>
      <vt:lpstr>Canva Sans</vt:lpstr>
      <vt:lpstr>Garet Bold</vt:lpstr>
      <vt:lpstr>Prompt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জেনারেল এডুকেশন প্রোগ্রাম (ব্যবহারিক বাংলা)</dc:title>
  <cp:lastModifiedBy>Md. Mahim Hossain</cp:lastModifiedBy>
  <cp:revision>2</cp:revision>
  <dcterms:created xsi:type="dcterms:W3CDTF">2006-08-16T00:00:00Z</dcterms:created>
  <dcterms:modified xsi:type="dcterms:W3CDTF">2024-04-28T17:55:20Z</dcterms:modified>
  <dc:identifier>DAF4FquT1HQ</dc:identifier>
</cp:coreProperties>
</file>